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clinical-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s://fhir.cerner.com/millennium/r4/"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11</a:t>
            </a:r>
            <a:r>
              <a:rPr lang="en-US" baseline="30000" dirty="0"/>
              <a:t>th </a:t>
            </a:r>
            <a:r>
              <a:rPr lang="en-US" dirty="0"/>
              <a:t>of December, 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a:t>
            </a:r>
            <a:r>
              <a:rPr lang="en-US"/>
              <a:t>the hospital probably </a:t>
            </a:r>
            <a:r>
              <a:rPr lang="en-US" dirty="0"/>
              <a:t>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https://fhir-open.cerner.com/r4/ec2458f2-1e24-41c8-b71b-0e701af7583d/MedicationRequest?patient=12724068&amp;clinical-status=active&amp;_format=json</a:t>
            </a:r>
            <a:endParaRPr lang="en-US"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Smart II, Nancy</a:t>
            </a:r>
            <a:endParaRPr dirty="0"/>
          </a:p>
          <a:p>
            <a:r>
              <a:rPr dirty="0"/>
              <a:t>GET </a:t>
            </a:r>
            <a:r>
              <a:rPr lang="en-US" u="sng" dirty="0">
                <a:hlinkClick r:id="rId3"/>
              </a:rPr>
              <a:t>https://fhir-open.cerner.com/r4/ec2458f2-1e24-41c8-b71b-0e701af7583d/Patient/12724066?_format=json</a:t>
            </a:r>
            <a:endParaRPr u="sng" dirty="0">
              <a:hlinkClick r:id="rId4"/>
            </a:endParaRPr>
          </a:p>
          <a:p>
            <a:r>
              <a:rPr lang="en-US" u="sng" dirty="0">
                <a:hlinkClick r:id="rId5"/>
              </a:rPr>
              <a:t>https://hl7.org/fhir/datatypes.html#HumanName</a:t>
            </a:r>
            <a:r>
              <a:rPr dirty="0"/>
              <a:t> (middle is subsequent given name)</a:t>
            </a:r>
          </a:p>
        </p:txBody>
      </p:sp>
      <p:pic>
        <p:nvPicPr>
          <p:cNvPr id="4" name="Picture 3">
            <a:extLst>
              <a:ext uri="{FF2B5EF4-FFF2-40B4-BE49-F238E27FC236}">
                <a16:creationId xmlns:a16="http://schemas.microsoft.com/office/drawing/2014/main" id="{8BF6E0BD-7222-B5BC-C4E7-8EEC396B1C47}"/>
              </a:ext>
            </a:extLst>
          </p:cNvPr>
          <p:cNvPicPr>
            <a:picLocks noChangeAspect="1"/>
          </p:cNvPicPr>
          <p:nvPr/>
        </p:nvPicPr>
        <p:blipFill>
          <a:blip r:embed="rId6"/>
          <a:stretch>
            <a:fillRect/>
          </a:stretch>
        </p:blipFill>
        <p:spPr>
          <a:xfrm>
            <a:off x="14609617" y="4072190"/>
            <a:ext cx="8900624" cy="754011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57</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25C445-5F3C-54C2-F41B-A49472268886}"/>
              </a:ext>
            </a:extLst>
          </p:cNvPr>
          <p:cNvPicPr>
            <a:picLocks noChangeAspect="1"/>
          </p:cNvPicPr>
          <p:nvPr/>
        </p:nvPicPr>
        <p:blipFill>
          <a:blip r:embed="rId2"/>
          <a:stretch>
            <a:fillRect/>
          </a:stretch>
        </p:blipFill>
        <p:spPr>
          <a:xfrm>
            <a:off x="14781695" y="864111"/>
            <a:ext cx="7542698" cy="5993889"/>
          </a:xfrm>
          <a:prstGeom prst="rect">
            <a:avLst/>
          </a:prstGeom>
        </p:spPr>
      </p:pic>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3"/>
          <a:stretch>
            <a:fillRect/>
          </a:stretch>
        </p:blipFill>
        <p:spPr>
          <a:xfrm>
            <a:off x="1181024" y="864111"/>
            <a:ext cx="13740767" cy="10486376"/>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3" name="Picture 2">
            <a:extLst>
              <a:ext uri="{FF2B5EF4-FFF2-40B4-BE49-F238E27FC236}">
                <a16:creationId xmlns:a16="http://schemas.microsoft.com/office/drawing/2014/main" id="{F99C57CA-AACA-52DB-B983-FF63ECADFE33}"/>
              </a:ext>
            </a:extLst>
          </p:cNvPr>
          <p:cNvPicPr>
            <a:picLocks noChangeAspect="1"/>
          </p:cNvPicPr>
          <p:nvPr/>
        </p:nvPicPr>
        <p:blipFill>
          <a:blip r:embed="rId5"/>
          <a:stretch>
            <a:fillRect/>
          </a:stretch>
        </p:blipFill>
        <p:spPr>
          <a:xfrm>
            <a:off x="1323974" y="403379"/>
            <a:ext cx="16367677" cy="9510570"/>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9470</TotalTime>
  <Words>3108</Words>
  <Application>Microsoft Office PowerPoint</Application>
  <PresentationFormat>Custom</PresentationFormat>
  <Paragraphs>324</Paragraphs>
  <Slides>112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67</cp:revision>
  <dcterms:modified xsi:type="dcterms:W3CDTF">2023-12-12T13:25:17Z</dcterms:modified>
</cp:coreProperties>
</file>